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sldIdLst>
    <p:sldId id="256" r:id="rId3"/>
    <p:sldId id="262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ido" id="{E75E278A-FF0E-49A4-B170-79828D63BBAD}">
          <p14:sldIdLst>
            <p14:sldId id="256"/>
          </p14:sldIdLst>
        </p14:section>
        <p14:section name="Diseñar, impresionar, trabajar en equipo" id="{B9B51309-D148-4332-87C2-07BE32FBCA3B}">
          <p14:sldIdLst>
            <p14:sldId id="262"/>
            <p14:sldId id="257"/>
          </p14:sldIdLst>
        </p14:section>
        <p14:section name="Más información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280" autoAdjust="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>
              <a:buNone/>
            </a:pPr>
            <a:r>
              <a:rPr lang="en-US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En el </a:t>
            </a:r>
            <a:r>
              <a:rPr lang="en-US" sz="1200" b="0" i="0" baseline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modo Presentación, haga clic en la flecha para acceder al Centro de introducción a PowerPoint.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noProof="1"/>
              <a:t>Bienvenido a PowerPoint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s-ES" sz="2600" noProof="1"/>
              <a:t>Diseñe y ofrezca atractivas presentaciones fácilmente y con total confianza.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1"/>
              <a:t>Diseñar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38200" y="1825623"/>
            <a:ext cx="4876800" cy="4680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s-ES" sz="6400" noProof="1"/>
              <a:t>Desde el principio, usted tendrá acceso a atractivos temas panorámicos que podrá cambiar fácilmente para adecuarlos a su estilo.  Todos los temas incorporan diversas variantes de color que puede mezclar y combinar.</a:t>
            </a:r>
          </a:p>
          <a:p>
            <a:pPr>
              <a:lnSpc>
                <a:spcPct val="170000"/>
              </a:lnSpc>
            </a:pPr>
            <a:r>
              <a:rPr lang="es-ES" sz="6400" noProof="1"/>
              <a:t>Nuevas funciones como Combinar formas y un cuentagotas de coincidencia de colores abren todo un mundo de nuevas posibilidades para sus diseños.</a:t>
            </a:r>
          </a:p>
          <a:p>
            <a:pPr>
              <a:lnSpc>
                <a:spcPct val="170000"/>
              </a:lnSpc>
            </a:pPr>
            <a:r>
              <a:rPr lang="es-ES" sz="6400" noProof="1"/>
              <a:t>Alinee sus diseños, fotos y diagramas perfectamente y en cuestión de segundos mediante guías de alineación y guías inteligentes.</a:t>
            </a:r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6" y="4833206"/>
            <a:ext cx="2560320" cy="14401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69" y="0"/>
            <a:ext cx="2560320" cy="14401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7" y="1825623"/>
            <a:ext cx="5271152" cy="29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s-ES" noProof="1"/>
              <a:t>Impresionar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65108" y="1825625"/>
            <a:ext cx="6473092" cy="443375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ES" noProof="1"/>
              <a:t>La mejorada vista Moderador incluye nuevas herramientas para ayudarle a tenerlo todo controlado. La nueva Ampliación automática aplica de forma instantánea la configuración más adecuada, por lo que usted podrá centrarse en hablar en lugar de en la pantalla.</a:t>
            </a:r>
          </a:p>
          <a:p>
            <a:pPr lvl="1">
              <a:lnSpc>
                <a:spcPct val="170000"/>
              </a:lnSpc>
              <a:buClr>
                <a:schemeClr val="bg1">
                  <a:lumMod val="50000"/>
                </a:schemeClr>
              </a:buClr>
            </a:pPr>
            <a:r>
              <a:rPr lang="es-ES" b="1" noProof="1"/>
              <a:t>Zoom de diapositiva: </a:t>
            </a:r>
            <a:r>
              <a:rPr lang="es-ES" noProof="1"/>
              <a:t>le ayuda a centrar la atención de su público en sus ideas. Simplemente haga clic para acercar o alejar un diagrama o gráfico en particular.</a:t>
            </a:r>
          </a:p>
          <a:p>
            <a:pPr lvl="1">
              <a:lnSpc>
                <a:spcPct val="170000"/>
              </a:lnSpc>
              <a:buClr>
                <a:schemeClr val="bg1">
                  <a:lumMod val="50000"/>
                </a:schemeClr>
              </a:buClr>
            </a:pPr>
            <a:r>
              <a:rPr lang="es-ES" b="1" noProof="1"/>
              <a:t>Explorador de diapositivas: </a:t>
            </a:r>
            <a:r>
              <a:rPr lang="es-ES" noProof="1"/>
              <a:t>función que permite al usuario visualizar otras diapositivas y navegar hasta ellas sin abandonar la vista Presentación.  Su público solo verá la diapositiva que usted presente.</a:t>
            </a:r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  <a:p>
            <a:pPr marL="0" indent="0" algn="l" defTabSz="914400">
              <a:lnSpc>
                <a:spcPct val="150000"/>
              </a:lnSpc>
              <a:spcBef>
                <a:spcPts val="0"/>
              </a:spcBef>
              <a:buNone/>
            </a:pPr>
            <a:endParaRPr lang="es-ES" noProof="1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05" y="5177247"/>
            <a:ext cx="495300" cy="4476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5" y="3917095"/>
            <a:ext cx="499915" cy="4450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335" y="4495751"/>
            <a:ext cx="4036895" cy="168204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6628" y="1840906"/>
            <a:ext cx="40386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/>
              <a:t>PowerPoint </a:t>
            </a:r>
            <a:r>
              <a:rPr lang="es-ES" noProof="1" smtClean="0"/>
              <a:t>2010</a:t>
            </a:r>
            <a:endParaRPr lang="es-ES" noProof="1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s-ES" sz="2400" noProof="1"/>
              <a:t>Diseñe atractivas presentaciones de manera intuitiva; comparta presentaciones y trabaje fácilmente con otros usuarios; y ofrezca una imagen profesional mediante herramientas de presentación avanzadas.</a:t>
            </a: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Bienvenido a PowerPoint</Template>
  <TotalTime>0</TotalTime>
  <Words>204</Words>
  <Application>Microsoft Office PowerPoint</Application>
  <PresentationFormat>Panorámica</PresentationFormat>
  <Paragraphs>15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WelcomeDoc</vt:lpstr>
      <vt:lpstr>Bienvenido a PowerPoint</vt:lpstr>
      <vt:lpstr>Diseñar</vt:lpstr>
      <vt:lpstr>Impresionar</vt:lpstr>
      <vt:lpstr>PowerPoint 2010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2015-01-19T08:57:48Z</dcterms:created>
  <dcterms:modified xsi:type="dcterms:W3CDTF">2015-01-19T09:37:51Z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